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59" r:id="rId11"/>
    <p:sldId id="260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288" r:id="rId48"/>
    <p:sldId id="27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5" r:id="rId70"/>
    <p:sldId id="326" r:id="rId71"/>
    <p:sldId id="327" r:id="rId72"/>
    <p:sldId id="328" r:id="rId73"/>
    <p:sldId id="329" r:id="rId74"/>
    <p:sldId id="330" r:id="rId75"/>
    <p:sldId id="324" r:id="rId76"/>
    <p:sldId id="331" r:id="rId77"/>
    <p:sldId id="332" r:id="rId78"/>
    <p:sldId id="333" r:id="rId7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08E3C3-D43F-B647-F0BD-8A4DC0EEE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201ABE-897A-3AF4-6F5A-CE77A052D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BE4C67-4F19-CB79-654B-367FF7660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345A-F90B-4DB8-839C-4B39188F8B18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02F1B0-5D89-76FE-2802-AED233F0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0D4334-3371-2B16-6F17-C708DC4E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09AE-1D89-4358-A2E1-F55FFA1DF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3943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4DB55-AF17-A5AB-4732-65E8EECEC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64A04D8-E99B-1756-E599-603C59601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52A110-A9A4-9FE2-C4F2-F62FC49D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345A-F90B-4DB8-839C-4B39188F8B18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21DE54-8686-EFFB-451C-B7A48D64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300A84-9012-EB5F-7875-7A919BD7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09AE-1D89-4358-A2E1-F55FFA1DF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88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386C7F9-51CF-426A-BE70-480002769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35A4B1-8BDF-07AA-91BE-AB6794A3A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1C742D-16E4-7DE3-E2F6-B50B05E33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345A-F90B-4DB8-839C-4B39188F8B18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E15D1A-C941-4198-BAC6-71AD5BC3D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BC7F0A-E4EF-3CB1-EB6F-2908D1F4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09AE-1D89-4358-A2E1-F55FFA1DF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429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AE3CE-1C73-5B78-D4BC-E62A7D985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E7F081-8208-AD09-0E42-A9F474C29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EFC919-2C92-63FD-11E3-9B9FF8695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345A-F90B-4DB8-839C-4B39188F8B18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0BC87D-4392-1C0F-B697-9142B90E8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A696B9-D61A-376F-4391-9B155E40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09AE-1D89-4358-A2E1-F55FFA1DF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830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08059C-76E7-D9AA-4522-8441CB40C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1B4AE1-4985-1C4B-E420-8C78E5426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93057D-AC0D-7B68-1F5A-34EBE490C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345A-F90B-4DB8-839C-4B39188F8B18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7B1FA8-BD3B-9BED-A28B-4287DE397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6A4270-87A1-644A-A524-6815155D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09AE-1D89-4358-A2E1-F55FFA1DF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52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19840E-4918-B3E1-A7FD-DF397602A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9DD634-F05F-1748-4B0A-EE1D1BF39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0DE3D5F-F7AB-FC40-C234-8E11C68A1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5585AC-27A9-D62E-C1F2-5587D025C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345A-F90B-4DB8-839C-4B39188F8B18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CB49A9-901E-4C15-445E-69CC07795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6905F0-E99B-384D-0B95-75222139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09AE-1D89-4358-A2E1-F55FFA1DF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065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752C2-A424-76EB-7E06-BD9149AF5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B6942A-8376-8024-D65B-19DC786FF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60CF5C-C216-D7CE-8E28-F822380A8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373E67B-F027-9FF3-A524-D36E4BC946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DC7CA3A-9736-AF15-D77B-3E727CD7AA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918017-A4F3-9478-01A1-2A00C975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345A-F90B-4DB8-839C-4B39188F8B18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3B03461-4488-3591-4C49-266C47343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C62F2B3-CFD6-4F6C-2EC8-824441FA7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09AE-1D89-4358-A2E1-F55FFA1DF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293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4ACB0-FDA9-C1B2-2405-B840D56A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4FA2917-47FB-1C03-EE17-8338D887B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345A-F90B-4DB8-839C-4B39188F8B18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74AC681-09DF-6A93-F606-BFCDC5B6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1AECBA7-6DFC-7B1D-5AD5-093EAE46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09AE-1D89-4358-A2E1-F55FFA1DF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431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A6E33FE-A118-83C6-63EE-EF27A643B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345A-F90B-4DB8-839C-4B39188F8B18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BFCB7B9-0422-18DE-A52F-52B625FC9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B67BFED-EBC2-1C9A-3D10-392F9F5D7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09AE-1D89-4358-A2E1-F55FFA1DF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836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77AB76-A0F8-F2A9-5655-7D5C6E73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A49AC8-C151-1FBF-11B8-FDD015593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D33335-8A26-27F0-CAFE-9FC61C09F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7E48D5-046A-51F3-0D1C-D28951A72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345A-F90B-4DB8-839C-4B39188F8B18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1D9D0C-A688-C843-B296-ED9B5F61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013CEF8-9A96-C31C-194D-A1761DCD2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09AE-1D89-4358-A2E1-F55FFA1DF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682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E99A2E-2AAA-3FC3-EDE4-BACF14F9B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88A3A85-C94D-908A-A0ED-C78A5F577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D94277D-FB57-2535-D254-89044098C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862E9D-F101-7AE7-876D-1B79A4116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6345A-F90B-4DB8-839C-4B39188F8B18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E46C72-5574-6AA9-09FB-F60833094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BDED09-5EF2-9736-3FF0-3D3325E5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A09AE-1D89-4358-A2E1-F55FFA1DF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2987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E7F9766-59B0-795F-3944-335303CF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97784E-8879-B857-54BB-F0498A63B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BFC10C-97D1-4065-C8DD-2182B379E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26345A-F90B-4DB8-839C-4B39188F8B18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10BE87-70D4-ABC5-62E6-5798CD0D45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B3423C-7D40-490A-F4CE-162848A15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AA09AE-1D89-4358-A2E1-F55FFA1DFC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8258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AB89983-2DBA-1D04-DD40-4CF95976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961"/>
            <a:ext cx="12192000" cy="630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0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4E4DD19-50DC-3290-68B4-F74516A10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18"/>
            <a:ext cx="12192000" cy="661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81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3F523D8-42B4-7DBF-A52D-2E636F331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342"/>
            <a:ext cx="12192000" cy="616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36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43FAE57-F6CD-F3F0-E3D4-47EC950A6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964"/>
            <a:ext cx="12192000" cy="371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23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4F7AF1-6C40-09E4-1A40-379B8EA2C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680"/>
            <a:ext cx="12192000" cy="527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6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6381715-6219-91FC-B5F5-F4E540E5D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010"/>
            <a:ext cx="12192000" cy="624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86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A1CCB9-AEF8-836B-3FFC-1578F5F2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015"/>
            <a:ext cx="12192000" cy="549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94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12FD49-1ACD-4F1E-BEAD-426C4690B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186"/>
            <a:ext cx="12192000" cy="486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13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7AB51D-B72D-D611-8329-8CF3F76A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9628"/>
            <a:ext cx="12192000" cy="467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5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DA303CD-20B8-B9A7-9DF9-C2ABDF337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88"/>
            <a:ext cx="12192000" cy="651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88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716EAE3-5AF6-5716-3242-393A88707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060"/>
            <a:ext cx="12192000" cy="53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16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9FCF78-1344-5EE1-F9A7-9842A5D6B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6" y="0"/>
            <a:ext cx="11940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97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3E6A252-8C2E-54C3-AAB9-86EDADA7A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389"/>
            <a:ext cx="12192000" cy="64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564A3A7-873A-06B5-157A-D597F1950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803"/>
            <a:ext cx="12192000" cy="63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95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F867E21-0D0A-31F1-2B85-7109CD93D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104"/>
            <a:ext cx="12192000" cy="628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00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9C46C21-2C6F-55EB-0F61-775FE61F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698"/>
            <a:ext cx="12192000" cy="596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77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8620D58-4813-B189-83B6-F86654AB4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622"/>
            <a:ext cx="12192000" cy="536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85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5520604-0249-0F8B-6D99-FF182D20F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14"/>
            <a:ext cx="12192000" cy="652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44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72AAA9E-59E4-4995-0D04-E8225CB64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4226"/>
            <a:ext cx="6520543" cy="524735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D58F98B-E41C-32C3-7BE3-F864AA642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357" y="0"/>
            <a:ext cx="6386688" cy="638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39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57DA43C-41AE-223C-5734-6038AFD8C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476" y="0"/>
            <a:ext cx="6513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24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AEE240E-FA2A-AD2F-70B7-6027C8372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965" y="0"/>
            <a:ext cx="6034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58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14F387-B65C-1915-8DF2-83FF5E24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527" y="0"/>
            <a:ext cx="5622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39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61D9BE1-7B5F-491E-17F2-3A70AB2BE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925"/>
            <a:ext cx="12192000" cy="55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4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9FB6639-BA54-2DE3-9F57-138B9BAD1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213864"/>
            <a:ext cx="7106642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89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7462C15-991A-6995-B2AE-0EAFAD14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565"/>
            <a:ext cx="12192000" cy="511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92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BB6F9B-0625-6B9A-F848-1A58B32DE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44"/>
            <a:ext cx="12192000" cy="653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2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7FEB8B3-526E-B727-5A8D-EBAADDF1C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916" y="1280812"/>
            <a:ext cx="6030167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90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DEDBBD4-73F5-08E0-2AA3-CBFF1352B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5925"/>
            <a:ext cx="12192000" cy="502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76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05DDFB6-2CA1-36F4-1DF6-68F1C1DE8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723"/>
            <a:ext cx="12192000" cy="629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49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2813BA5-7072-A6E0-C7B9-9AFDC9030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967" y="0"/>
            <a:ext cx="5262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84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AC4FA0-9BE1-4C59-4EB9-DA9D243F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308" y="0"/>
            <a:ext cx="7343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94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FD4FCC3-C579-9D0D-D703-6494F393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069"/>
            <a:ext cx="12192000" cy="543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592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A9576F2-C48A-972F-F481-3EA7F91F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668"/>
            <a:ext cx="12192000" cy="505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23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8C36825-804B-E6B6-7EC4-517C57019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92"/>
            <a:ext cx="12192000" cy="674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74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B0AE8F0-352E-027E-8514-69F821D21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414"/>
            <a:ext cx="12192000" cy="65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45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B96EE62-2F47-1B3B-89FF-DDAC9D1BC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759"/>
            <a:ext cx="12192000" cy="630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90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78FB0F9-61C1-3B4C-03B1-D18118143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818"/>
            <a:ext cx="12192000" cy="568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56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41D62D3-77E0-AF87-1F4B-60C89889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165"/>
            <a:ext cx="12192000" cy="526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172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2E9A39-BF9A-CD23-063F-F631A389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581"/>
            <a:ext cx="12192000" cy="563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91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11D012-601F-8B7B-0607-D3EB7B7A9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459"/>
            <a:ext cx="12192000" cy="616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79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86E3027-6293-006B-4AA6-0BF2F4F0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732"/>
            <a:ext cx="12192000" cy="455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87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D530ECD-9B08-0725-847C-6D7F91E05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7735"/>
            <a:ext cx="12192000" cy="540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18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5F77549-B09B-D50F-C6EB-5BE3CC084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422"/>
            <a:ext cx="12192000" cy="494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82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3B240DD-D03F-50E3-9633-1ED56FE84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868"/>
            <a:ext cx="12192000" cy="551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3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BBDB85B-9D73-C678-3B06-A49C31151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52"/>
            <a:ext cx="12192000" cy="648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147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599810A-53D7-BF64-1B9D-2BB044226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29" y="1304628"/>
            <a:ext cx="11231542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09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A2A8D4-B3E5-F66E-1643-9ECE4C865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524"/>
            <a:ext cx="12192000" cy="64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20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2DEF94-DDD6-40E7-044D-92EA6AA4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1728550"/>
            <a:ext cx="8573696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93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D88CE55-0584-0777-6806-67A244A7C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475838"/>
            <a:ext cx="8573696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77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8447D13-A21B-E513-E996-1FEB7523D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110"/>
            <a:ext cx="12192000" cy="521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078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0775945-B942-7FD6-E89A-CCAFC94EE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637"/>
            <a:ext cx="12192000" cy="608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480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5466783-6B09-0EAB-E3FF-999B1E4E1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319"/>
            <a:ext cx="12192000" cy="477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069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F991BD4-2B5F-E57D-A564-F28E18F0D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559"/>
            <a:ext cx="12192000" cy="581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287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FC8DFEF-10E9-067E-55D3-EEC011327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32" y="0"/>
            <a:ext cx="9987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888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7D73A93-4ED9-477A-B679-5711F8FBC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5645"/>
            <a:ext cx="12192000" cy="516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88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48229BB-0E32-901A-AB3F-27D4B9315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29"/>
            <a:ext cx="12192000" cy="658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101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275706E-1068-3BB7-AB85-15D528F27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4396"/>
            <a:ext cx="12192000" cy="446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492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AF980C3-1A9E-60EB-520D-9CC87B47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4587"/>
            <a:ext cx="12192000" cy="406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669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FF5DD9-9A57-5FB6-DB90-DCAE05C03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04" y="0"/>
            <a:ext cx="10501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805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08B1470-BB74-486C-3D42-7210B80B0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749"/>
            <a:ext cx="12192000" cy="59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4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E06C51D-594A-4EE6-19E0-C21FAA672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64"/>
            <a:ext cx="12192000" cy="660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000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09ECECF-2CFE-8833-AC92-0DCE06BB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674"/>
            <a:ext cx="12192000" cy="64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395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6CB9951-BE93-F27D-AEFF-55DC10417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706"/>
            <a:ext cx="12192000" cy="65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636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D357FC9-758E-FEE7-2216-9C5A23E57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371"/>
            <a:ext cx="12192000" cy="559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169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CDA27F8-EF88-8367-AA8C-5832B6FC0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322"/>
            <a:ext cx="12192000" cy="604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268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1486184-8ABE-4060-2F47-B193AD9F5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270"/>
            <a:ext cx="12192000" cy="510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94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1C95D7C-33A1-4D9A-6956-C72D1AF45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355"/>
            <a:ext cx="12192000" cy="595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074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317474E-C17F-BC1A-57D4-9EA3509CC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05" y="0"/>
            <a:ext cx="10514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756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ABD5D8-BDE3-34AF-E3D2-327896596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822"/>
            <a:ext cx="12192000" cy="60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77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DAD8F61-103A-A131-600D-44E1CA24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663" y="0"/>
            <a:ext cx="7312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548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B44A401-B11F-E7E3-8B4F-277045F6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626" y="1466576"/>
            <a:ext cx="7144747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939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CF7E4BF-9EC6-406A-BF9A-F50751C0A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9" y="361522"/>
            <a:ext cx="9964541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552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AF36CCE-E8EA-26DE-421D-1CB017E94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824" y="0"/>
            <a:ext cx="7040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157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E3941C-452D-A8C6-ABAF-D2E8AA699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586" y="0"/>
            <a:ext cx="8190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968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E43FC8-878E-5EFD-DAAA-9D4D5E350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839" y="0"/>
            <a:ext cx="7406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731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A27CB74-2921-38CB-BCD7-2CF62BD67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5417"/>
            <a:ext cx="12192000" cy="510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57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6843623-24DF-7029-E2FC-D11213FB5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952"/>
            <a:ext cx="12192000" cy="649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36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781B67-7A0E-541B-F511-AD8F4177E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" y="0"/>
            <a:ext cx="12162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469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0</Words>
  <Application>Microsoft Office PowerPoint</Application>
  <PresentationFormat>Widescreen</PresentationFormat>
  <Paragraphs>0</Paragraphs>
  <Slides>78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78</vt:i4>
      </vt:variant>
    </vt:vector>
  </HeadingPairs>
  <TitlesOfParts>
    <vt:vector size="82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Alice Paula Di Sabatino Guimaraes</dc:creator>
  <cp:lastModifiedBy>Alice Paula Di Sabatino Guimaraes</cp:lastModifiedBy>
  <cp:revision>6</cp:revision>
  <dcterms:created xsi:type="dcterms:W3CDTF">2025-11-07T17:12:51Z</dcterms:created>
  <dcterms:modified xsi:type="dcterms:W3CDTF">2025-11-07T18:34:34Z</dcterms:modified>
</cp:coreProperties>
</file>